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5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3ADC61-A327-1C0F-797A-B59C3009C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5FC6C95-B3EC-B70D-2193-09D277B2B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F4F351-FE62-C06E-BE37-1885FCD0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8431-D8B0-4D41-9A66-8D30131948C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82EA30-F546-D48E-DE21-C37AB96A6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39334-40A0-34A5-9B90-0BEBD0DC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051C-0ABD-4E0F-8086-681119C1D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51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FBF816-D867-7022-B010-3EA3F805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2E78DA-FA88-01F6-ED35-E159B4250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A7A73A-DFA0-7DAC-E7BA-7EC304F5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8431-D8B0-4D41-9A66-8D30131948C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954ED0-E64C-4906-4EF7-8C1627D4F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50A7F6-7220-E419-160A-9108358D7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051C-0ABD-4E0F-8086-681119C1D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1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C3E6D2-5CF6-BAB7-92C1-0556666A2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0135B2-A2F7-6CCB-390E-6226C646B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F0F25D-F162-D0A0-CE4A-3E2FC1495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8431-D8B0-4D41-9A66-8D30131948C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843CC1-86CD-F41C-46B0-B963E45FB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D6E2CE-7DBC-FFC1-BDB2-AE4AF3717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051C-0ABD-4E0F-8086-681119C1D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96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D54D0E-DBA6-A205-F82D-852F81AB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146354-C767-E2A6-D3BC-B2C339450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81099F-488A-FEA6-D97F-BBF925DA0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8431-D8B0-4D41-9A66-8D30131948C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F7C25-80C7-B20E-880E-2ACB8828D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05903-C684-BB4C-9DA2-59E7B525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051C-0ABD-4E0F-8086-681119C1D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0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0609A-B422-A504-1327-FA4AD6974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7281D9-B4F6-759A-69D4-784A5F9CF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29F2A4-0E9D-3129-49F9-EA08AB852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8431-D8B0-4D41-9A66-8D30131948C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315094-0061-4E56-00BF-DA19567F9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F324F1-EF56-2094-6335-A7F9A24D6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051C-0ABD-4E0F-8086-681119C1D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1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4DB1D-F670-9C64-8E6A-B858281A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61B888-69DE-8493-5B4C-422B394F7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1A10FA1-A4ED-E299-E12D-0F5BF4D16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DC3937-1BE4-5651-3DEB-22AF5B57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8431-D8B0-4D41-9A66-8D30131948C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B1FD3C-A575-C3FB-C0EE-41AF2F7E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98E770-C3EE-7CEA-EBA6-EED85519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051C-0ABD-4E0F-8086-681119C1D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46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B24795-8BB4-C8CF-F4CF-E5EEAB3C3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753A5F-179E-1FFF-9196-1277DDD6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3CC8F-F7DB-AA0C-E878-D4039DAA9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5B8EE34-2BAA-F7F9-9DAE-AA6A67EF8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2EB1FC5-EC86-4177-1672-583835135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176B26A-78AB-12C7-FDC9-A5658DBD4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8431-D8B0-4D41-9A66-8D30131948C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904F9A-ECDA-AA8C-DD48-D7555EAE5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5D9925F-D05E-B51A-58B7-63A6509A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051C-0ABD-4E0F-8086-681119C1D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29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854555-D1A6-BAED-D205-677C37A7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2746A7-0177-6771-AF63-836635144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8431-D8B0-4D41-9A66-8D30131948C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3D6AB7-BE11-A704-8EDD-BAB74A9C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80C706-E40F-40AD-A1A0-190AC07C2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051C-0ABD-4E0F-8086-681119C1D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63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F75EDC9-A2A6-772E-C7AF-3FD60417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8431-D8B0-4D41-9A66-8D30131948C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75639A-805A-FAC9-0127-1420E48FF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D28400-63BA-5C8B-0AF8-AB1B8D74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051C-0ABD-4E0F-8086-681119C1D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A3747-E733-347D-7B06-A4AB52E2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8C71D4-516A-54F4-2122-E6539CBA4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EA3568-2CB6-CDE5-610B-3F64CAF48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C6F7A8-DEEA-6AC3-93EE-1622148A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8431-D8B0-4D41-9A66-8D30131948C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0AB05F-DD60-8C23-D917-5810775A6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98F110-224A-689B-858F-D55C6D5F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051C-0ABD-4E0F-8086-681119C1D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943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1D7C3F-E343-81E1-64F1-E64D1EA30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C4018AE-2C7A-2E95-D86D-AC3E380C2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40E60F-D39F-3CAE-C604-919B82B3B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0471BF-B2F6-9F66-6FE1-827D21A9D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8431-D8B0-4D41-9A66-8D30131948C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FC6B11-8EE8-7210-AF38-AE6E3118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0E4C39-1954-8294-FB9C-F877EE16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051C-0ABD-4E0F-8086-681119C1D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85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604B34B-77E0-32B6-0298-EA94B166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76E8C4-FCB7-A9B7-2443-FA5AF7D77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6BB8DD-A07F-89D5-238A-3A6C0520C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08431-D8B0-4D41-9A66-8D30131948C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521E70-3458-3323-215F-F90E0AF6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8BE4C3-520F-19FC-BDCB-7D30A46E7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051C-0ABD-4E0F-8086-681119C1D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7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6FC44A-5773-9D7F-B2E8-A60952954B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061D997-0530-D9A8-EBB4-4851758339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6110F5-98A3-C48B-0317-59BD9C164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26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959546D-E524-5C3F-44C4-6C1BE20A7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53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40112-84AC-03DD-A871-13C785856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4FB3A83-CA1C-2579-1388-630BA5D5F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E2357B-6563-6099-7DF9-49270277C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2D57CA8-671E-BADC-903D-67B6A8E73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66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B07BB81-23B1-3FE1-183B-321D39636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7AB399-1F0C-E5DC-0A68-0405DC12F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001611-54B7-3F4F-251A-E4D534784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9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4A9F63-A29E-F4A2-6B04-35FBAE7E1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B2B41C-C0CE-2C3C-2D48-464896C3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1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6407E6-A47D-7990-46D4-DCD7F7DF1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78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91D37D8-F4F0-2A7D-1392-42EA2A4AE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7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CEDF402C-499C-2594-16E4-B99D3A63D8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5093EF-F3F3-BBA2-21D0-BDFC7ED53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17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宽屏</PresentationFormat>
  <Paragraphs>0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2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2026-03-08T15:48:37Z</dcterms:created>
  <dcterms:modified xsi:type="dcterms:W3CDTF">2026-03-08T15:55:47Z</dcterms:modified>
</cp:coreProperties>
</file>